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70" r:id="rId7"/>
    <p:sldId id="259" r:id="rId8"/>
    <p:sldId id="264" r:id="rId9"/>
    <p:sldId id="268" r:id="rId10"/>
    <p:sldId id="261" r:id="rId11"/>
    <p:sldId id="260" r:id="rId12"/>
    <p:sldId id="265" r:id="rId13"/>
    <p:sldId id="267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-13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07:53.6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1,'2438'0,"-2422"0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8:59:52.1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0,'0'692,"0"-682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00:05.9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0,'2360'0,"-2342"0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00:16.94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0,'2395'0,"-2374"0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00:40.73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7062 3598,'-7045'-3589,"7028"3580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11:29.7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1,'0'850,"0"-834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11:44.4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1,'2590'0,"-2570"0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11:52.9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0,'2610'0,"-2586"0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12:50.2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1,'0'861,"0"-835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13:00.3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1,'5271'5270,"-5258"-5256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08:09.1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1,'1970'0,"-1944"0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08:20.4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0,'0'442,"0"-439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08:24.8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1,'0'968,"0"-957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08:36.3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1,'0'1022,"0"-1184,0 137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09:02.79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2407 0,'-2391'0,"2376"0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09:17.5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0,'2380'0,"-2354"0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9:09:30.0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0,'4845'2363,"-4830"-2355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2-26T08:59:38.8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1,'0'720,"0"-694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6ADB-1951-1B76-5CFA-F51DA4BF7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0BEE5-4BCA-4CC1-F1AA-C8419250A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B5083-491A-E5B9-6F55-6020288AF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D80F-869B-057E-F7DA-FC3D847B9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BBE8A-2C29-95F8-CF4B-995ADABC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81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A12F-081A-3ABE-DC3B-18B61469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9A2D1-FD24-44CA-48FA-80A8D43D4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4744E-3BE4-B56F-A174-F8EE0B2D0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41859-218A-6C67-5E46-922909A9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3A9D5-7ACD-0C82-E3CA-70F470A5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564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0F4650-7ABF-A8E2-63D9-C92ABAE95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C64216-84EF-80AD-C51D-B3D24E8B3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08DF3-ED2F-BECA-BDB9-DD02A91BC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6B95F-2B84-E077-987C-4986F35FB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EB642B-AC86-C0AC-9D42-B0F4A0BE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17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ED15-B738-2923-00EC-26082E99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4D25-9C25-5BE3-2D9A-ED5BD7905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F4C33-81E7-5A0B-1CED-3D7A8171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097D6-1F92-C190-178C-5FE7B62C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766BA-8458-DE2B-AAD2-E10C252B4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154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EDE2-B1D5-351A-AE2E-B23F4248F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19190-FF14-A6C5-799B-E533C45D2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3487B-5F97-8486-6C22-845C16EA4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DECF1-79E4-457D-2FDA-3870F896A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B1AFB-CC1E-4432-EC07-24D680EA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35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79D5-8C2C-2780-DD93-8AD16BC5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2884D-8F5E-DB56-220F-7401908EF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E6C90-CD9D-7A0F-8B9E-D564D297A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FDDD56-FF57-B0E9-4286-DF51F2BB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D3612-83AD-C292-183D-AD6F349D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02277-77F8-37A4-4295-A05225C49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266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5721-B175-0679-7412-B4B9BD2B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4643D-82E7-B8DB-BC3E-AF0985EC8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B9A53A-7790-D208-4B6B-4481AE2EC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D0075-3924-FB1E-8523-B7D761AAA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7A2B0-E1CA-AF21-8B6E-A30E010F2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1BC7FA-EADA-050F-9ED8-D74852D3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418992-C524-AF82-1A03-7834AE2B4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DE117-F715-DC88-D9FB-9AEFD0F8F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3296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4DA4-16F8-7089-A510-92B07F84E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99E9B9-015B-7CE3-5262-E52458C9C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C6AD4-3085-E5DF-F461-D3FC71F59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C7636-765D-68F1-18BE-5BEF7088E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460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96DAD-50AD-F46B-04CF-232961C7E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761F4-0E2D-EE95-CA19-8C1B3240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DC159-941A-6FF9-E48E-0C188258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26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D26BD-7782-1838-70E8-F69CEDE7D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9F9E-6956-50E8-3F93-33DD136DE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6C7196-CEE3-9CF6-D164-B26514E32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59ABC-A790-3D61-B691-16DE4D7E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1C41B-69E3-A3AC-5E59-40984CD27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EFE87-F5ED-9185-E639-7796FD1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095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803E-6F31-625E-3D85-E15168E27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B3DCC3-18C6-3105-C02C-9A94C235F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4F60D-F90C-EBBA-3BC4-1609F37FE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97B40-6697-8EED-509B-8F065DECE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3A47E-F98D-2A05-72F6-43DBB8ABC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39C63-D08F-75B2-7BD5-B234096E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562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51000">
              <a:schemeClr val="accent3">
                <a:lumMod val="60000"/>
                <a:lumOff val="4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4A513D-36AF-3146-5EFF-13FCC3F6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3B588-340B-F6D2-AEA7-8F5ED6995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A577-8A99-8BA2-955F-EC6852672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46063-BA98-403A-96E6-887070C5CE62}" type="datetimeFigureOut">
              <a:rPr lang="en-IN" smtClean="0"/>
              <a:t>26-02-2023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7D997-8048-37CF-88FE-58E7FAC815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ED90D-ED24-55DA-6AD3-1E6A359DB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CDE96-360B-46A4-A194-873374833C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008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customXml" Target="../ink/ink18.xml"/><Relationship Id="rId5" Type="http://schemas.openxmlformats.org/officeDocument/2006/relationships/customXml" Target="../ink/ink15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4.xml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248D-D519-2466-25B0-EAB2C349D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0823"/>
            <a:ext cx="9144000" cy="3079140"/>
          </a:xfrm>
        </p:spPr>
        <p:txBody>
          <a:bodyPr/>
          <a:lstStyle/>
          <a:p>
            <a:r>
              <a:rPr lang="en-IN" dirty="0"/>
              <a:t>Developing a Website	</a:t>
            </a:r>
            <a:br>
              <a:rPr lang="en-IN" dirty="0"/>
            </a:br>
            <a:r>
              <a:rPr lang="en-IN" dirty="0"/>
              <a:t>“</a:t>
            </a:r>
            <a:r>
              <a:rPr lang="en-IN" dirty="0">
                <a:solidFill>
                  <a:srgbClr val="CC99FF"/>
                </a:solidFill>
                <a:latin typeface="Mistral" panose="03090702030407020403" pitchFamily="66" charset="0"/>
              </a:rPr>
              <a:t>MEMORIES</a:t>
            </a:r>
            <a:r>
              <a:rPr lang="en-IN" dirty="0"/>
              <a:t>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1F2C4-3E66-4414-3F1C-347608C92C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i="1" dirty="0"/>
              <a:t>Event Management Website</a:t>
            </a:r>
          </a:p>
          <a:p>
            <a:r>
              <a:rPr lang="en-IN" dirty="0"/>
              <a:t>Niharika Gurav</a:t>
            </a:r>
          </a:p>
          <a:p>
            <a:r>
              <a:rPr lang="en-IN" dirty="0"/>
              <a:t>SY COMP A</a:t>
            </a:r>
          </a:p>
          <a:p>
            <a:r>
              <a:rPr lang="en-IN" dirty="0"/>
              <a:t>UCE2021422</a:t>
            </a:r>
          </a:p>
        </p:txBody>
      </p:sp>
    </p:spTree>
    <p:extLst>
      <p:ext uri="{BB962C8B-B14F-4D97-AF65-F5344CB8AC3E}">
        <p14:creationId xmlns:p14="http://schemas.microsoft.com/office/powerpoint/2010/main" val="11391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ED4BCF-D778-CA03-51B5-0294513AE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5550"/>
            <a:ext cx="12192000" cy="1866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B190E80-A351-DF73-481B-74532D912CC2}"/>
                  </a:ext>
                </a:extLst>
              </p14:cNvPr>
              <p14:cNvContentPartPr/>
              <p14:nvPr/>
            </p14:nvContentPartPr>
            <p14:xfrm>
              <a:off x="10111846" y="3402083"/>
              <a:ext cx="360" cy="268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B190E80-A351-DF73-481B-74532D912C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2846" y="3393443"/>
                <a:ext cx="1800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C9A0D3-D66F-BB18-6C8A-6EF7248161A8}"/>
                  </a:ext>
                </a:extLst>
              </p14:cNvPr>
              <p14:cNvContentPartPr/>
              <p14:nvPr/>
            </p14:nvContentPartPr>
            <p14:xfrm>
              <a:off x="10992046" y="3393443"/>
              <a:ext cx="360" cy="253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C9A0D3-D66F-BB18-6C8A-6EF7248161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83046" y="3384443"/>
                <a:ext cx="180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6A4DAB0-27E6-B510-4E1E-EBFF0DAB2480}"/>
                  </a:ext>
                </a:extLst>
              </p14:cNvPr>
              <p14:cNvContentPartPr/>
              <p14:nvPr/>
            </p14:nvContentPartPr>
            <p14:xfrm>
              <a:off x="10119766" y="3383723"/>
              <a:ext cx="85644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6A4DAB0-27E6-B510-4E1E-EBFF0DAB24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10766" y="3374723"/>
                <a:ext cx="874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4BBC59E-7D4B-741B-79CA-8F71B9CA1F0E}"/>
                  </a:ext>
                </a:extLst>
              </p14:cNvPr>
              <p14:cNvContentPartPr/>
              <p14:nvPr/>
            </p14:nvContentPartPr>
            <p14:xfrm>
              <a:off x="10101766" y="3670283"/>
              <a:ext cx="87012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4BBC59E-7D4B-741B-79CA-8F71B9CA1F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93126" y="3661283"/>
                <a:ext cx="887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8DE6E38-E97E-F95C-5B20-9AB144BDF7A0}"/>
                  </a:ext>
                </a:extLst>
              </p14:cNvPr>
              <p14:cNvContentPartPr/>
              <p14:nvPr/>
            </p14:nvContentPartPr>
            <p14:xfrm>
              <a:off x="7551526" y="2105723"/>
              <a:ext cx="2542320" cy="1295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8DE6E38-E97E-F95C-5B20-9AB144BDF7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42526" y="2096723"/>
                <a:ext cx="2559960" cy="1313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B2DBB13-16E1-5A5B-1915-3578061D555F}"/>
              </a:ext>
            </a:extLst>
          </p:cNvPr>
          <p:cNvSpPr txBox="1"/>
          <p:nvPr/>
        </p:nvSpPr>
        <p:spPr>
          <a:xfrm>
            <a:off x="4246685" y="1736391"/>
            <a:ext cx="3393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Birthday</a:t>
            </a:r>
            <a:r>
              <a:rPr lang="en-IN" dirty="0">
                <a:latin typeface="Algerian" panose="04020705040A02060702" pitchFamily="82" charset="0"/>
              </a:rPr>
              <a:t> </a:t>
            </a:r>
            <a:r>
              <a:rPr lang="en-IN" sz="2800" dirty="0">
                <a:latin typeface="Algerian" panose="04020705040A02060702" pitchFamily="82" charset="0"/>
              </a:rPr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1894485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3509-60A4-87E8-6D12-520FD77C7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>
                <a:latin typeface="Algerian" panose="04020705040A02060702" pitchFamily="82" charset="0"/>
              </a:rPr>
              <a:t>Birthdays</a:t>
            </a:r>
            <a:r>
              <a:rPr lang="en-IN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5A7E6-AF1D-2BFD-DE4B-7845AB3E79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333" r="842" b="5325"/>
          <a:stretch/>
        </p:blipFill>
        <p:spPr>
          <a:xfrm>
            <a:off x="838200" y="1496693"/>
            <a:ext cx="10200497" cy="49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3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A48197-9A01-DA61-D0B3-8F9835F1B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5487"/>
            <a:ext cx="12192000" cy="1687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D2BD087-941C-4A9D-1F1A-79665E6A1CAF}"/>
                  </a:ext>
                </a:extLst>
              </p14:cNvPr>
              <p14:cNvContentPartPr/>
              <p14:nvPr/>
            </p14:nvContentPartPr>
            <p14:xfrm>
              <a:off x="11329726" y="3894563"/>
              <a:ext cx="360" cy="312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D2BD087-941C-4A9D-1F1A-79665E6A1C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20726" y="3885923"/>
                <a:ext cx="180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9469DD-0AE9-EB2B-7A9B-DD5D7AB48043}"/>
                  </a:ext>
                </a:extLst>
              </p14:cNvPr>
              <p14:cNvContentPartPr/>
              <p14:nvPr/>
            </p14:nvContentPartPr>
            <p14:xfrm>
              <a:off x="10391926" y="4231883"/>
              <a:ext cx="94032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9469DD-0AE9-EB2B-7A9B-DD5D7AB480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83286" y="4223243"/>
                <a:ext cx="957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748972-AACC-1755-13E3-9E09488C402C}"/>
                  </a:ext>
                </a:extLst>
              </p14:cNvPr>
              <p14:cNvContentPartPr/>
              <p14:nvPr/>
            </p14:nvContentPartPr>
            <p14:xfrm>
              <a:off x="10383286" y="3911123"/>
              <a:ext cx="94824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748972-AACC-1755-13E3-9E09488C40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74286" y="3902123"/>
                <a:ext cx="965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D3195F2-F8FC-9FF3-77EF-AA5AF1EB2605}"/>
                  </a:ext>
                </a:extLst>
              </p14:cNvPr>
              <p14:cNvContentPartPr/>
              <p14:nvPr/>
            </p14:nvContentPartPr>
            <p14:xfrm>
              <a:off x="10403806" y="3920843"/>
              <a:ext cx="360" cy="320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D3195F2-F8FC-9FF3-77EF-AA5AF1EB260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95166" y="3912203"/>
                <a:ext cx="1800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38D3DFC-BD88-BD5E-C37D-BCFD0096E3D9}"/>
                  </a:ext>
                </a:extLst>
              </p14:cNvPr>
              <p14:cNvContentPartPr/>
              <p14:nvPr/>
            </p14:nvContentPartPr>
            <p14:xfrm>
              <a:off x="8506246" y="2113643"/>
              <a:ext cx="1902600" cy="1902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38D3DFC-BD88-BD5E-C37D-BCFD0096E3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97606" y="2105003"/>
                <a:ext cx="1920240" cy="192024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1BC5A66-BC12-C4AF-950B-FC1BFE6EC469}"/>
              </a:ext>
            </a:extLst>
          </p:cNvPr>
          <p:cNvSpPr txBox="1"/>
          <p:nvPr/>
        </p:nvSpPr>
        <p:spPr>
          <a:xfrm>
            <a:off x="4580792" y="1839433"/>
            <a:ext cx="69741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ENGAGEMENT section</a:t>
            </a:r>
          </a:p>
        </p:txBody>
      </p:sp>
    </p:spTree>
    <p:extLst>
      <p:ext uri="{BB962C8B-B14F-4D97-AF65-F5344CB8AC3E}">
        <p14:creationId xmlns:p14="http://schemas.microsoft.com/office/powerpoint/2010/main" val="1529563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DB98F-E608-EDE2-3DA8-524B6C2AB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9" y="1285903"/>
            <a:ext cx="11702561" cy="532939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EEF320E-C4AD-9300-8073-C091E72D7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ENGAGEMENT</a:t>
            </a:r>
          </a:p>
        </p:txBody>
      </p:sp>
    </p:spTree>
    <p:extLst>
      <p:ext uri="{BB962C8B-B14F-4D97-AF65-F5344CB8AC3E}">
        <p14:creationId xmlns:p14="http://schemas.microsoft.com/office/powerpoint/2010/main" val="3577709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DCEF-5785-A25A-964D-8CB30952D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FOOTER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0D1D5-1A0F-483E-F0C7-21D89CCE7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1395"/>
            <a:ext cx="12192000" cy="20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65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E53FD6-34F9-AABC-7B5C-2BC9672C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lgerian" panose="04020705040A02060702" pitchFamily="82" charset="0"/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9FC8E-1B50-5AFE-7378-9E20B3471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98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C0806-DDDF-61C1-1074-84B257011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Main Page- HOME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AB08F-88C0-CC42-9C93-CC8CD2301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7" r="337"/>
          <a:stretch/>
        </p:blipFill>
        <p:spPr>
          <a:xfrm>
            <a:off x="1151792" y="1389185"/>
            <a:ext cx="10246325" cy="510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2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2CB6-CC07-70CB-BB24-6323AD90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ABOUT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9DC71-92B5-4FBA-99D1-601B08F16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9" y="1539974"/>
            <a:ext cx="10952285" cy="50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98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8F1E-0A66-963D-58EE-6E7800AD9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GALLERY</a:t>
            </a:r>
          </a:p>
        </p:txBody>
      </p:sp>
      <p:pic>
        <p:nvPicPr>
          <p:cNvPr id="6" name="Portfolio Website - Google Chrome 2023-02-26 14-50-49">
            <a:hlinkClick r:id="" action="ppaction://media"/>
            <a:extLst>
              <a:ext uri="{FF2B5EF4-FFF2-40B4-BE49-F238E27FC236}">
                <a16:creationId xmlns:a16="http://schemas.microsoft.com/office/drawing/2014/main" id="{EFA9F89F-0D6E-C2F5-4E00-AD1E1A56C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615" y="729393"/>
            <a:ext cx="10430608" cy="56499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78A8DF-E23A-9A39-1929-5A8B9AEDE284}"/>
              </a:ext>
            </a:extLst>
          </p:cNvPr>
          <p:cNvSpPr/>
          <p:nvPr/>
        </p:nvSpPr>
        <p:spPr>
          <a:xfrm>
            <a:off x="413238" y="474785"/>
            <a:ext cx="10454054" cy="11166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1DE19-A923-FDF0-A93F-2FAD2F3CCF32}"/>
              </a:ext>
            </a:extLst>
          </p:cNvPr>
          <p:cNvSpPr txBox="1"/>
          <p:nvPr/>
        </p:nvSpPr>
        <p:spPr>
          <a:xfrm>
            <a:off x="597877" y="659423"/>
            <a:ext cx="3956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GALLERY(Video)</a:t>
            </a:r>
          </a:p>
        </p:txBody>
      </p:sp>
    </p:spTree>
    <p:extLst>
      <p:ext uri="{BB962C8B-B14F-4D97-AF65-F5344CB8AC3E}">
        <p14:creationId xmlns:p14="http://schemas.microsoft.com/office/powerpoint/2010/main" val="97369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7050-5335-3FAC-7D20-11022764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CONTACT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5B05B1-C81F-C67A-C14E-B5ABB497A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5" y="1360089"/>
            <a:ext cx="11400693" cy="540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5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15D7F4-FFC3-B722-6DFD-08B81C8C4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5" y="1337933"/>
            <a:ext cx="11323748" cy="559919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9F6F888-06C5-6E0F-E6D1-641116F5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(Download pdf)</a:t>
            </a:r>
          </a:p>
        </p:txBody>
      </p:sp>
    </p:spTree>
    <p:extLst>
      <p:ext uri="{BB962C8B-B14F-4D97-AF65-F5344CB8AC3E}">
        <p14:creationId xmlns:p14="http://schemas.microsoft.com/office/powerpoint/2010/main" val="3706067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36836-41E8-5918-B7B1-0BF2506D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>
                <a:latin typeface="Algerian" panose="04020705040A02060702" pitchFamily="82" charset="0"/>
              </a:rPr>
              <a:t>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98DA2-2B70-1CD9-EC2E-65C676DE9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62" r="1058" b="4231"/>
          <a:stretch/>
        </p:blipFill>
        <p:spPr>
          <a:xfrm>
            <a:off x="659423" y="1346383"/>
            <a:ext cx="10590472" cy="525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2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1EF88C-D2FB-7721-1D7A-9DE283934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5934"/>
            <a:ext cx="12192000" cy="17261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718486-8249-65CE-390E-7A97C40EC914}"/>
                  </a:ext>
                </a:extLst>
              </p14:cNvPr>
              <p14:cNvContentPartPr/>
              <p14:nvPr/>
            </p14:nvContentPartPr>
            <p14:xfrm>
              <a:off x="10242886" y="3365723"/>
              <a:ext cx="88380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718486-8249-65CE-390E-7A97C40EC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3886" y="3357083"/>
                <a:ext cx="901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461FB2-DE54-F4CF-E3DF-216B6C22F327}"/>
                  </a:ext>
                </a:extLst>
              </p14:cNvPr>
              <p14:cNvContentPartPr/>
              <p14:nvPr/>
            </p14:nvContentPartPr>
            <p14:xfrm>
              <a:off x="10233886" y="3041363"/>
              <a:ext cx="71892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461FB2-DE54-F4CF-E3DF-216B6C22F3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24886" y="3032723"/>
                <a:ext cx="736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98BA22F-DA78-09B5-EF3F-23E13C29D920}"/>
                  </a:ext>
                </a:extLst>
              </p14:cNvPr>
              <p14:cNvContentPartPr/>
              <p14:nvPr/>
            </p14:nvContentPartPr>
            <p14:xfrm>
              <a:off x="10163326" y="3042083"/>
              <a:ext cx="360" cy="160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98BA22F-DA78-09B5-EF3F-23E13C29D9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4326" y="3033083"/>
                <a:ext cx="180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FE8AF49-FD67-9BF8-C471-6CABC7FFFACE}"/>
                  </a:ext>
                </a:extLst>
              </p14:cNvPr>
              <p14:cNvContentPartPr/>
              <p14:nvPr/>
            </p14:nvContentPartPr>
            <p14:xfrm>
              <a:off x="10163326" y="3032723"/>
              <a:ext cx="360" cy="352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FE8AF49-FD67-9BF8-C471-6CABC7FFFA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54326" y="3024083"/>
                <a:ext cx="180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D11CA6-F425-C5AC-2206-C61DF8A2091C}"/>
                  </a:ext>
                </a:extLst>
              </p14:cNvPr>
              <p14:cNvContentPartPr/>
              <p14:nvPr/>
            </p14:nvContentPartPr>
            <p14:xfrm>
              <a:off x="11063686" y="3032723"/>
              <a:ext cx="360" cy="368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D11CA6-F425-C5AC-2206-C61DF8A2091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55046" y="3024083"/>
                <a:ext cx="180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35AFED8-15CD-6A6E-C79F-8044A07B9A7E}"/>
                  </a:ext>
                </a:extLst>
              </p14:cNvPr>
              <p14:cNvContentPartPr/>
              <p14:nvPr/>
            </p14:nvContentPartPr>
            <p14:xfrm>
              <a:off x="10185286" y="3048563"/>
              <a:ext cx="86652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35AFED8-15CD-6A6E-C79F-8044A07B9A7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76646" y="3039563"/>
                <a:ext cx="884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BD56270-992E-1772-ABAA-F9210E326A26}"/>
                  </a:ext>
                </a:extLst>
              </p14:cNvPr>
              <p14:cNvContentPartPr/>
              <p14:nvPr/>
            </p14:nvContentPartPr>
            <p14:xfrm>
              <a:off x="10172326" y="3375443"/>
              <a:ext cx="86652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BD56270-992E-1772-ABAA-F9210E326A2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63326" y="3366443"/>
                <a:ext cx="884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3910F91-5B6C-1A25-FEB6-EA4E5B11762A}"/>
                  </a:ext>
                </a:extLst>
              </p14:cNvPr>
              <p14:cNvContentPartPr/>
              <p14:nvPr/>
            </p14:nvContentPartPr>
            <p14:xfrm>
              <a:off x="8408326" y="2209763"/>
              <a:ext cx="1749960" cy="853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3910F91-5B6C-1A25-FEB6-EA4E5B1176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99326" y="2200763"/>
                <a:ext cx="1767600" cy="8712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40C17B7-1E5A-0755-C0F1-45ADEDA02D74}"/>
              </a:ext>
            </a:extLst>
          </p:cNvPr>
          <p:cNvSpPr txBox="1"/>
          <p:nvPr/>
        </p:nvSpPr>
        <p:spPr>
          <a:xfrm>
            <a:off x="5161085" y="1808833"/>
            <a:ext cx="3745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Algerian" panose="04020705040A02060702" pitchFamily="82" charset="0"/>
              </a:rPr>
              <a:t>Wedding section</a:t>
            </a:r>
          </a:p>
        </p:txBody>
      </p:sp>
    </p:spTree>
    <p:extLst>
      <p:ext uri="{BB962C8B-B14F-4D97-AF65-F5344CB8AC3E}">
        <p14:creationId xmlns:p14="http://schemas.microsoft.com/office/powerpoint/2010/main" val="28822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6BAF3-3349-C1E7-D16C-410E0222F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6" y="1300788"/>
            <a:ext cx="11321562" cy="55572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89995E-8F54-F9E2-2E49-C4BD9BEE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(Slide show)</a:t>
            </a:r>
          </a:p>
        </p:txBody>
      </p:sp>
    </p:spTree>
    <p:extLst>
      <p:ext uri="{BB962C8B-B14F-4D97-AF65-F5344CB8AC3E}">
        <p14:creationId xmlns:p14="http://schemas.microsoft.com/office/powerpoint/2010/main" val="3564182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49</Words>
  <Application>Microsoft Office PowerPoint</Application>
  <PresentationFormat>Widescreen</PresentationFormat>
  <Paragraphs>20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Mistral</vt:lpstr>
      <vt:lpstr>Office Theme</vt:lpstr>
      <vt:lpstr>Developing a Website  “MEMORIES”</vt:lpstr>
      <vt:lpstr>Main Page- HOME</vt:lpstr>
      <vt:lpstr>ABOUT</vt:lpstr>
      <vt:lpstr>GALLERY</vt:lpstr>
      <vt:lpstr>CONTACT</vt:lpstr>
      <vt:lpstr>(Download pdf)</vt:lpstr>
      <vt:lpstr>EVENTS</vt:lpstr>
      <vt:lpstr>PowerPoint Presentation</vt:lpstr>
      <vt:lpstr>(Slide show)</vt:lpstr>
      <vt:lpstr>PowerPoint Presentation</vt:lpstr>
      <vt:lpstr>Birthdays </vt:lpstr>
      <vt:lpstr>PowerPoint Presentation</vt:lpstr>
      <vt:lpstr>ENGAGEMENT</vt:lpstr>
      <vt:lpstr>FOOTER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Website </dc:title>
  <dc:creator>Pallavi</dc:creator>
  <cp:lastModifiedBy>Pallavi</cp:lastModifiedBy>
  <cp:revision>8</cp:revision>
  <dcterms:created xsi:type="dcterms:W3CDTF">2023-02-26T09:03:56Z</dcterms:created>
  <dcterms:modified xsi:type="dcterms:W3CDTF">2023-02-26T12:20:43Z</dcterms:modified>
</cp:coreProperties>
</file>